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96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rgbClr val="92D050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3/29/2019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1837270"/>
          </a:xfrm>
        </p:spPr>
        <p:txBody>
          <a:bodyPr/>
          <a:lstStyle/>
          <a:p>
            <a:r>
              <a:rPr lang="en-US" dirty="0" smtClean="0"/>
              <a:t>DREAM BABY NURSERY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3928534"/>
            <a:ext cx="9070848" cy="121073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2893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5750">
        <p:randomBar dir="vert"/>
        <p:sndAc>
          <p:stSnd loop="1">
            <p:snd r:embed="rId2" name="coin.wav"/>
          </p:stSnd>
        </p:sndAc>
      </p:transition>
    </mc:Choice>
    <mc:Fallback>
      <p:transition spd="slow">
        <p:randomBar dir="vert"/>
        <p:sndAc>
          <p:stSnd loop="1">
            <p:snd r:embed="rId2" name="coin.wav"/>
          </p:stSnd>
        </p:sndAc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093869"/>
          </a:xfrm>
        </p:spPr>
        <p:txBody>
          <a:bodyPr/>
          <a:lstStyle/>
          <a:p>
            <a:r>
              <a:rPr lang="en-US" dirty="0" smtClean="0"/>
              <a:t> BABY CRADLE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1563624" y="3962400"/>
            <a:ext cx="9070848" cy="1176862"/>
          </a:xfrm>
        </p:spPr>
        <p:txBody>
          <a:bodyPr/>
          <a:lstStyle/>
          <a:p>
            <a:pPr algn="l"/>
            <a:r>
              <a:rPr lang="en-US" sz="3600" dirty="0" smtClean="0">
                <a:latin typeface="Century" panose="02040604050505020304" pitchFamily="18" charset="0"/>
              </a:rPr>
              <a:t>                          $</a:t>
            </a:r>
            <a:r>
              <a:rPr lang="en-US" sz="3600" dirty="0">
                <a:latin typeface="Century" panose="02040604050505020304" pitchFamily="18" charset="0"/>
              </a:rPr>
              <a:t>1,608.00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40162913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BABY CRIB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165600"/>
            <a:ext cx="9070848" cy="973662"/>
          </a:xfrm>
        </p:spPr>
        <p:txBody>
          <a:bodyPr/>
          <a:lstStyle/>
          <a:p>
            <a:r>
              <a:rPr lang="en-US" sz="3600" dirty="0" smtClean="0"/>
              <a:t>$</a:t>
            </a:r>
            <a:r>
              <a:rPr lang="en-US" sz="3600" dirty="0"/>
              <a:t>2,950.00</a:t>
            </a:r>
          </a:p>
          <a:p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17128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BABY DRESSER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018844"/>
            <a:ext cx="9070848" cy="1120418"/>
          </a:xfrm>
        </p:spPr>
        <p:txBody>
          <a:bodyPr/>
          <a:lstStyle/>
          <a:p>
            <a:r>
              <a:rPr lang="en-US" sz="3600" dirty="0" smtClean="0"/>
              <a:t>$</a:t>
            </a:r>
            <a:r>
              <a:rPr lang="en-US" sz="3600" dirty="0"/>
              <a:t>1,695.00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4152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LAYETTE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199467"/>
            <a:ext cx="9070848" cy="939795"/>
          </a:xfrm>
        </p:spPr>
        <p:txBody>
          <a:bodyPr>
            <a:normAutofit/>
          </a:bodyPr>
          <a:lstStyle/>
          <a:p>
            <a:r>
              <a:rPr lang="en-US" sz="3600" dirty="0"/>
              <a:t>$275.00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08250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DIAPER bag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233333"/>
            <a:ext cx="9070848" cy="905929"/>
          </a:xfrm>
        </p:spPr>
        <p:txBody>
          <a:bodyPr>
            <a:normAutofit/>
          </a:bodyPr>
          <a:lstStyle/>
          <a:p>
            <a:r>
              <a:rPr lang="en-US" sz="3600" dirty="0"/>
              <a:t>$175.00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189489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210756"/>
            <a:ext cx="9070848" cy="928506"/>
          </a:xfrm>
        </p:spPr>
        <p:txBody>
          <a:bodyPr>
            <a:normAutofit/>
          </a:bodyPr>
          <a:lstStyle/>
          <a:p>
            <a:r>
              <a:rPr lang="en-US" sz="3600" dirty="0"/>
              <a:t>$95.00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083864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ROCKING CHAIR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210756"/>
            <a:ext cx="9070848" cy="928506"/>
          </a:xfrm>
        </p:spPr>
        <p:txBody>
          <a:bodyPr>
            <a:normAutofit/>
          </a:bodyPr>
          <a:lstStyle/>
          <a:p>
            <a:r>
              <a:rPr lang="en-US" sz="3600" dirty="0"/>
              <a:t>$563.00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88974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RECEIVING BLANKET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323644"/>
            <a:ext cx="9070848" cy="815618"/>
          </a:xfrm>
        </p:spPr>
        <p:txBody>
          <a:bodyPr>
            <a:normAutofit/>
          </a:bodyPr>
          <a:lstStyle/>
          <a:p>
            <a:r>
              <a:rPr lang="en-US" sz="3600" dirty="0"/>
              <a:t>$48.00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2970113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CHANGING TABLE PAD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075289"/>
            <a:ext cx="9070848" cy="1063973"/>
          </a:xfrm>
        </p:spPr>
        <p:txBody>
          <a:bodyPr>
            <a:normAutofit/>
          </a:bodyPr>
          <a:lstStyle/>
          <a:p>
            <a:r>
              <a:rPr lang="en-US" sz="3600" dirty="0"/>
              <a:t>$57.90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1913360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TM03457510[[fn=Savon]]</Template>
  <TotalTime>210</TotalTime>
  <Words>40</Words>
  <Application>Microsoft Office PowerPoint</Application>
  <PresentationFormat>Widescreen</PresentationFormat>
  <Paragraphs>19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</vt:lpstr>
      <vt:lpstr>Century Gothic</vt:lpstr>
      <vt:lpstr>Garamond</vt:lpstr>
      <vt:lpstr>Savon</vt:lpstr>
      <vt:lpstr>DREAM BABY NURSERY</vt:lpstr>
      <vt:lpstr> BABY CRADLE</vt:lpstr>
      <vt:lpstr>BABY CRIB</vt:lpstr>
      <vt:lpstr>BABY DRESSER</vt:lpstr>
      <vt:lpstr>LAYETTE</vt:lpstr>
      <vt:lpstr>DIAPER bag</vt:lpstr>
      <vt:lpstr>MOBILE</vt:lpstr>
      <vt:lpstr>ROCKING CHAIR</vt:lpstr>
      <vt:lpstr>RECEIVING BLANKET</vt:lpstr>
      <vt:lpstr>CHANGING TABLE PAD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Dorcas Chepngeno</dc:creator>
  <cp:lastModifiedBy>Dorcas Chepngeno</cp:lastModifiedBy>
  <cp:revision>20</cp:revision>
  <dcterms:created xsi:type="dcterms:W3CDTF">2019-03-29T17:41:25Z</dcterms:created>
  <dcterms:modified xsi:type="dcterms:W3CDTF">2019-03-29T21:12:22Z</dcterms:modified>
</cp:coreProperties>
</file>